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63" r:id="rId3"/>
    <p:sldId id="264" r:id="rId4"/>
    <p:sldId id="265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-128" y="-9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126083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coral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17217" y="150419"/>
            <a:ext cx="8671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REGOLA LA TUA POSTAZIONE PER GARANTIRE L’ERGONOMIA ED EVITARE DISTURBI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9799" y="1601520"/>
            <a:ext cx="2019300" cy="1727200"/>
          </a:xfrm>
          <a:prstGeom prst="rect">
            <a:avLst/>
          </a:prstGeom>
        </p:spPr>
      </p:pic>
      <p:pic>
        <p:nvPicPr>
          <p:cNvPr id="3" name="Immagine 2" descr="Diapositiva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30" y="0"/>
            <a:ext cx="8985269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" name="Immagine 2" descr="Diapositiva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5064846" y="4347423"/>
            <a:ext cx="1620773" cy="518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>
                  <a:solidFill>
                    <a:srgbClr val="000000"/>
                  </a:solidFill>
                </a:ln>
              </a:rPr>
              <a:t>Inclinazione 90/110°</a:t>
            </a:r>
            <a:endParaRPr lang="it-IT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195457" y="3446890"/>
            <a:ext cx="1620773" cy="518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accent1"/>
                </a:solidFill>
              </a:rPr>
              <a:t>Necessita di ausili esterni</a:t>
            </a:r>
            <a:endParaRPr lang="it-IT" b="1" dirty="0">
              <a:solidFill>
                <a:schemeClr val="accent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172199" y="2644654"/>
            <a:ext cx="1620773" cy="518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1E2D31"/>
                </a:solidFill>
              </a:rPr>
              <a:t>Si può lavorare a lungo così</a:t>
            </a:r>
            <a:endParaRPr lang="it-IT" b="1" dirty="0">
              <a:solidFill>
                <a:srgbClr val="1E2D3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816230" y="2627941"/>
            <a:ext cx="1620773" cy="518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>
                  <a:solidFill>
                    <a:srgbClr val="000000"/>
                  </a:solidFill>
                </a:ln>
              </a:rPr>
              <a:t>Regolabile, altezza 70-80 cm</a:t>
            </a:r>
            <a:endParaRPr lang="it-IT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7406125" y="3380036"/>
            <a:ext cx="1620773" cy="518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1E2D31"/>
                </a:solidFill>
              </a:rPr>
              <a:t>Altezza 60-70 cm</a:t>
            </a:r>
            <a:endParaRPr lang="it-IT" b="1" dirty="0">
              <a:solidFill>
                <a:srgbClr val="1E2D3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994949" y="4249123"/>
            <a:ext cx="1620773" cy="518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>
                  <a:solidFill>
                    <a:srgbClr val="000000"/>
                  </a:solidFill>
                </a:ln>
              </a:rPr>
              <a:t>Utile a persone minute</a:t>
            </a:r>
            <a:endParaRPr lang="it-IT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334209" y="3513743"/>
            <a:ext cx="1620773" cy="518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1E2D31"/>
                </a:solidFill>
              </a:rPr>
              <a:t>Utile a persone molto alte</a:t>
            </a:r>
            <a:endParaRPr lang="it-IT" b="1" dirty="0">
              <a:solidFill>
                <a:srgbClr val="1E2D31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827859" y="2627941"/>
            <a:ext cx="1620773" cy="518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1E2D31"/>
                </a:solidFill>
              </a:rPr>
              <a:t>Può essere piena di oggetti</a:t>
            </a:r>
            <a:endParaRPr lang="it-IT" dirty="0">
              <a:solidFill>
                <a:srgbClr val="1E2D31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7090673" y="4317958"/>
            <a:ext cx="1620773" cy="518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1E2D31"/>
                </a:solidFill>
              </a:rPr>
              <a:t>Serve ad alzare li monitor</a:t>
            </a:r>
            <a:endParaRPr lang="it-IT" b="1" dirty="0">
              <a:solidFill>
                <a:srgbClr val="1E2D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686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Diapositiva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2744314" y="2878640"/>
            <a:ext cx="1620773" cy="518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1E2D31"/>
                </a:solidFill>
              </a:rPr>
              <a:t>A circa 15 cm dal bordo</a:t>
            </a:r>
            <a:endParaRPr lang="it-IT" b="1" dirty="0">
              <a:solidFill>
                <a:srgbClr val="1E2D3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190927" y="3532436"/>
            <a:ext cx="1620773" cy="518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1E2D31"/>
                </a:solidFill>
              </a:rPr>
              <a:t>Almeno 20 cm di spazio attorno</a:t>
            </a:r>
            <a:endParaRPr lang="it-IT" b="1" dirty="0">
              <a:solidFill>
                <a:srgbClr val="1E2D3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833916" y="3920803"/>
            <a:ext cx="1620773" cy="518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1E2D31"/>
                </a:solidFill>
              </a:rPr>
              <a:t>Line occhi al  bordo superiore</a:t>
            </a:r>
            <a:endParaRPr lang="it-IT" b="1" dirty="0">
              <a:solidFill>
                <a:srgbClr val="1E2D3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102302" y="2897334"/>
            <a:ext cx="1620773" cy="518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1E2D31"/>
                </a:solidFill>
              </a:rPr>
              <a:t>Va attaccata al monitor</a:t>
            </a:r>
            <a:endParaRPr lang="it-IT" b="1" dirty="0">
              <a:solidFill>
                <a:srgbClr val="1E2D3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703305" y="3801829"/>
            <a:ext cx="1620773" cy="518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1E2D31"/>
                </a:solidFill>
              </a:rPr>
              <a:t>Sta davanti alla tastiera</a:t>
            </a:r>
            <a:endParaRPr lang="it-IT" b="1" dirty="0">
              <a:solidFill>
                <a:srgbClr val="1E2D3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6474459" y="4319940"/>
            <a:ext cx="1620773" cy="518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1E2D31"/>
                </a:solidFill>
              </a:rPr>
              <a:t>Mai regolare la sua luminosità</a:t>
            </a:r>
            <a:endParaRPr lang="it-IT" b="1" dirty="0">
              <a:solidFill>
                <a:srgbClr val="1E2D3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151931" y="2839568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7326618" y="2648616"/>
            <a:ext cx="1620773" cy="518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1E2D31"/>
                </a:solidFill>
              </a:rPr>
              <a:t>Utile per alzare il monitor</a:t>
            </a:r>
            <a:endParaRPr lang="it-IT" b="1" dirty="0">
              <a:solidFill>
                <a:srgbClr val="1E2D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104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Diapositiva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2790545" y="3120578"/>
            <a:ext cx="1620773" cy="518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1E2D31"/>
                </a:solidFill>
              </a:rPr>
              <a:t>In ufficio tra 18 e 21°</a:t>
            </a:r>
            <a:endParaRPr lang="it-IT" b="1" dirty="0">
              <a:solidFill>
                <a:srgbClr val="1E2D3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082532" y="4085956"/>
            <a:ext cx="1620773" cy="518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1E2D31"/>
                </a:solidFill>
              </a:rPr>
              <a:t>Deve essere frontale</a:t>
            </a:r>
            <a:endParaRPr lang="it-IT" b="1" dirty="0">
              <a:solidFill>
                <a:srgbClr val="1E2D3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834231" y="3128076"/>
            <a:ext cx="1620773" cy="518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1E2D31"/>
                </a:solidFill>
              </a:rPr>
              <a:t>Deve evitare abbagliamenti</a:t>
            </a:r>
            <a:endParaRPr lang="it-IT" b="1" dirty="0">
              <a:solidFill>
                <a:srgbClr val="1E2D3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940594" y="4275329"/>
            <a:ext cx="1620773" cy="518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1E2D31"/>
                </a:solidFill>
              </a:rPr>
              <a:t>Vicina alla luce fredda</a:t>
            </a:r>
            <a:endParaRPr lang="it-IT" b="1" dirty="0">
              <a:solidFill>
                <a:srgbClr val="1E2D31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6464576" y="2008308"/>
            <a:ext cx="1620773" cy="518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1E2D31"/>
                </a:solidFill>
              </a:rPr>
              <a:t>Parametri diversi estate/inverno</a:t>
            </a:r>
            <a:endParaRPr lang="it-IT" b="1" dirty="0">
              <a:solidFill>
                <a:srgbClr val="1E2D31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7232310" y="1022622"/>
            <a:ext cx="1620773" cy="518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1E2D31"/>
                </a:solidFill>
              </a:rPr>
              <a:t>Umidità tra 20/50%</a:t>
            </a:r>
            <a:endParaRPr lang="it-IT" b="1" dirty="0">
              <a:solidFill>
                <a:srgbClr val="1E2D31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6582405" y="0"/>
            <a:ext cx="1620773" cy="518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1E2D31"/>
                </a:solidFill>
              </a:rPr>
              <a:t>La velocità non conta</a:t>
            </a:r>
            <a:endParaRPr lang="it-IT" b="1" dirty="0">
              <a:solidFill>
                <a:srgbClr val="1E2D31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7061393" y="4354160"/>
            <a:ext cx="1620773" cy="518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1E2D31"/>
                </a:solidFill>
              </a:rPr>
              <a:t>Vicina alla luce diurna</a:t>
            </a:r>
            <a:endParaRPr lang="it-IT" b="1" dirty="0">
              <a:solidFill>
                <a:srgbClr val="1E2D31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7157569" y="2749264"/>
            <a:ext cx="1620773" cy="518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1E2D31"/>
                </a:solidFill>
              </a:rPr>
              <a:t>Deve evitare riflessi</a:t>
            </a:r>
            <a:endParaRPr lang="it-IT" b="1" dirty="0">
              <a:solidFill>
                <a:srgbClr val="1E2D31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6694661" y="3506594"/>
            <a:ext cx="1620773" cy="518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1E2D31"/>
                </a:solidFill>
              </a:rPr>
              <a:t>Umidità tra 40/70%</a:t>
            </a:r>
            <a:endParaRPr lang="it-IT" b="1" dirty="0">
              <a:solidFill>
                <a:srgbClr val="1E2D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574353"/>
      </p:ext>
    </p:extLst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136</Words>
  <Application>Microsoft Macintosh PowerPoint</Application>
  <PresentationFormat>Presentazione su schermo (16:9)</PresentationFormat>
  <Paragraphs>27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Coral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cp:lastModifiedBy>mac</cp:lastModifiedBy>
  <cp:revision>21</cp:revision>
  <dcterms:modified xsi:type="dcterms:W3CDTF">2020-09-10T10:14:50Z</dcterms:modified>
</cp:coreProperties>
</file>