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-104" y="-85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5126083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95703152bf_0_6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95703152bf_0_6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91378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coral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5" Type="http://schemas.openxmlformats.org/officeDocument/2006/relationships/image" Target="../media/image6.jpg"/><Relationship Id="rId6" Type="http://schemas.openxmlformats.org/officeDocument/2006/relationships/image" Target="../media/image2.jpg"/><Relationship Id="rId7" Type="http://schemas.openxmlformats.org/officeDocument/2006/relationships/image" Target="../media/image7.jpg"/><Relationship Id="rId8" Type="http://schemas.openxmlformats.org/officeDocument/2006/relationships/image" Target="../media/image1.jpg"/><Relationship Id="rId9" Type="http://schemas.openxmlformats.org/officeDocument/2006/relationships/image" Target="../media/image8.jpg"/><Relationship Id="rId10" Type="http://schemas.openxmlformats.org/officeDocument/2006/relationships/image" Target="../media/image9.png"/><Relationship Id="rId11" Type="http://schemas.openxmlformats.org/officeDocument/2006/relationships/image" Target="../media/image10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47636" y="2371963"/>
            <a:ext cx="1154926" cy="92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8834" y="2371975"/>
            <a:ext cx="1026529" cy="52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magine 1" descr="Schermata 2020-09-08 alle 13.58.47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6" y="81415"/>
            <a:ext cx="8912414" cy="501323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>
            <a:spLocks noGrp="1"/>
          </p:cNvSpPr>
          <p:nvPr>
            <p:ph type="title"/>
          </p:nvPr>
        </p:nvSpPr>
        <p:spPr>
          <a:xfrm>
            <a:off x="104050" y="359963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Svolgimento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(drag&amp;drop)</a:t>
            </a:r>
            <a:endParaRPr/>
          </a:p>
        </p:txBody>
      </p:sp>
      <p:pic>
        <p:nvPicPr>
          <p:cNvPr id="75" name="Google Shape;7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05925" y="1268850"/>
            <a:ext cx="1096786" cy="69274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93739" y="241960"/>
            <a:ext cx="1096785" cy="924852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661422" y="251486"/>
            <a:ext cx="999779" cy="843077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267289" y="326650"/>
            <a:ext cx="1217368" cy="525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184394" y="1079438"/>
            <a:ext cx="924850" cy="92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109261" y="1152800"/>
            <a:ext cx="1154926" cy="92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104094" y="1006094"/>
            <a:ext cx="1071575" cy="1071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661207" y="126932"/>
            <a:ext cx="1154925" cy="1154925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4"/>
          <p:cNvSpPr/>
          <p:nvPr/>
        </p:nvSpPr>
        <p:spPr>
          <a:xfrm>
            <a:off x="633275" y="2455900"/>
            <a:ext cx="2486700" cy="1760700"/>
          </a:xfrm>
          <a:prstGeom prst="triangle">
            <a:avLst>
              <a:gd name="adj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4"/>
          <p:cNvSpPr txBox="1"/>
          <p:nvPr/>
        </p:nvSpPr>
        <p:spPr>
          <a:xfrm>
            <a:off x="525175" y="2749375"/>
            <a:ext cx="1217400" cy="692700"/>
          </a:xfrm>
          <a:prstGeom prst="rect">
            <a:avLst/>
          </a:prstGeom>
          <a:noFill/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latin typeface="Lato"/>
                <a:ea typeface="Lato"/>
                <a:cs typeface="Lato"/>
                <a:sym typeface="Lato"/>
              </a:rPr>
              <a:t>Ossigeno (aria)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85" name="Google Shape;85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778326" y="315599"/>
            <a:ext cx="1312425" cy="777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</Words>
  <Application>Microsoft Macintosh PowerPoint</Application>
  <PresentationFormat>Presentazione su schermo (16:9)</PresentationFormat>
  <Paragraphs>3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Coral</vt:lpstr>
      <vt:lpstr>Presentazione di PowerPoint</vt:lpstr>
      <vt:lpstr>Svolgimento (drag&amp;drop)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cp:lastModifiedBy>mac</cp:lastModifiedBy>
  <cp:revision>2</cp:revision>
  <dcterms:modified xsi:type="dcterms:W3CDTF">2020-09-08T12:06:05Z</dcterms:modified>
</cp:coreProperties>
</file>